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7" r:id="rId3"/>
    <p:sldMasterId id="2147483664" r:id="rId4"/>
    <p:sldMasterId id="2147483660" r:id="rId5"/>
    <p:sldMasterId id="2147483655" r:id="rId6"/>
    <p:sldMasterId id="2147483666" r:id="rId7"/>
  </p:sldMasterIdLst>
  <p:notesMasterIdLst>
    <p:notesMasterId r:id="rId26"/>
  </p:notesMasterIdLst>
  <p:sldIdLst>
    <p:sldId id="257" r:id="rId8"/>
    <p:sldId id="275" r:id="rId9"/>
    <p:sldId id="260" r:id="rId10"/>
    <p:sldId id="258" r:id="rId11"/>
    <p:sldId id="263" r:id="rId12"/>
    <p:sldId id="264" r:id="rId13"/>
    <p:sldId id="268" r:id="rId14"/>
    <p:sldId id="267" r:id="rId15"/>
    <p:sldId id="270" r:id="rId16"/>
    <p:sldId id="276" r:id="rId17"/>
    <p:sldId id="266" r:id="rId18"/>
    <p:sldId id="265" r:id="rId19"/>
    <p:sldId id="272" r:id="rId20"/>
    <p:sldId id="273" r:id="rId21"/>
    <p:sldId id="271" r:id="rId22"/>
    <p:sldId id="269" r:id="rId23"/>
    <p:sldId id="274" r:id="rId24"/>
    <p:sldId id="277" r:id="rId2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4E2584"/>
    <a:srgbClr val="4F81BD"/>
    <a:srgbClr val="00B050"/>
    <a:srgbClr val="008A3E"/>
    <a:srgbClr val="4C2583"/>
    <a:srgbClr val="604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756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77D75B6-8640-45A0-8E5B-404564776A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8489748-B9E3-4FB4-8AB7-B8E5E99E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1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648187"/>
            <a:ext cx="10515600" cy="40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783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2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8534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783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290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92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062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05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062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03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3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8187"/>
            <a:ext cx="10515600" cy="40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0" y="5195005"/>
            <a:ext cx="2907861" cy="11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8500"/>
            <a:ext cx="7833361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5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8500"/>
            <a:ext cx="7833361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564324"/>
            <a:ext cx="2133600" cy="19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8500"/>
            <a:ext cx="783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83" y="5460661"/>
            <a:ext cx="2192004" cy="8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48187"/>
            <a:ext cx="10515600" cy="40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0" y="5195005"/>
            <a:ext cx="2907860" cy="11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7300"/>
            <a:ext cx="10515600" cy="30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01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21336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7300"/>
            <a:ext cx="10515600" cy="402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holarships@found.ksu.edu" TargetMode="External"/><Relationship Id="rId2" Type="http://schemas.openxmlformats.org/officeDocument/2006/relationships/hyperlink" Target="mailto:heatherd@ksufoundation.or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ichte@ksu.edu" TargetMode="External"/><Relationship Id="rId2" Type="http://schemas.openxmlformats.org/officeDocument/2006/relationships/hyperlink" Target="mailto:KSN@ksufoundation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shewmaker@ksu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2iHWZCTCJzFOwmW9yzD1Bw4RrHiORhL9" TargetMode="External"/><Relationship Id="rId2" Type="http://schemas.openxmlformats.org/officeDocument/2006/relationships/hyperlink" Target="https://www.k-state.edu/sfa/scholarships-aid/scholarships/ks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sufoundation.org/wp-content/uploads/2022/06/KSN-Scholarship-Administrators-Instructions.pdf" TargetMode="External"/><Relationship Id="rId5" Type="http://schemas.openxmlformats.org/officeDocument/2006/relationships/hyperlink" Target="https://ksufoundation.org/accounting-forms/" TargetMode="External"/><Relationship Id="rId4" Type="http://schemas.openxmlformats.org/officeDocument/2006/relationships/hyperlink" Target="https://www.k-state.edu/sfa/internal/scholarship-upload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SN@ksufoundatio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8187"/>
            <a:ext cx="11506200" cy="4028319"/>
          </a:xfrm>
        </p:spPr>
        <p:txBody>
          <a:bodyPr/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Admin Training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Academic Year 2024-2025</a:t>
            </a:r>
          </a:p>
        </p:txBody>
      </p:sp>
    </p:spTree>
    <p:extLst>
      <p:ext uri="{BB962C8B-B14F-4D97-AF65-F5344CB8AC3E}">
        <p14:creationId xmlns:p14="http://schemas.microsoft.com/office/powerpoint/2010/main" val="15558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5DB7-ED80-AE25-276C-D32BDCB2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Awarding Timeline 2024-2025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1F06-F24F-E1C8-35FF-BE7208C2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Dates: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12/1/23 – College/Department priority deadline for freshmen. College/depts offering awards to new incoming    		    	   freshmen, upload placeholder award to KSIS.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1/15/24 – University priority application deadline for in-state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2/1/24 – University priority application deadline for out-of-state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2/1/24 – KSN priority application dates for incoming freshmen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3/15/24 – Begin offering scholarships to continuing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5/31/24 – KSN General/College applications close for 2024/2025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5/15/24 – Spring 2024 Grades Post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6/7/24 – Deadline for Scholarship Administrators to upload CSV file for SFA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6/21/24 – Goal date for SFA to finalize awards in KSIS to be reflected on student bill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6/28/24 – Campus encumbers and submits placeholder funding source to SFA for incoming students if applicable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7/5/24 – Deadline for SFA to adjust student aid packages with new scholarships added prior to Fall 24 tuition assessment.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7/15/24 – Tuition billing available to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9/15/24 – Final Opportunity Balance for 85% awarding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0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BBA-F0BF-5884-F476-3DAD32E5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Awarding in KSN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E9BB-6F78-4ACA-988E-74484614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515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awarding must take place in KSN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Encumber students in the correct opportunity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AcadYr beg 2024</a:t>
            </a:r>
            <a:r>
              <a:rPr lang="en-US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Academic year 2024-2025 or AY25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Awarding periods that apply: Fall 24, Fall 24/Spring 25, Spring 25 and Summer 25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AcadYr beg 2025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Academic year 2025-2026 or AY26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Awarding periods that apply: Fall 25, Fall 25/Spring 26, Spring 26 and Summer 26</a:t>
            </a:r>
          </a:p>
          <a:p>
            <a:pPr marL="914400" lvl="2" indent="0">
              <a:buNone/>
            </a:pPr>
            <a:endParaRPr lang="en-US" dirty="0">
              <a:solidFill>
                <a:srgbClr val="4E25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Encumbering in KSN: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Guarantees the student qualifies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Offered category no longer being used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 keeps track of the amount left to award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Download/upload process to KSIS (no errors)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Gratitude Statement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2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Awarding upload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5156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 can begin to submit award for AY25 now.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Streamline upload process.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of the new process is integrated into the KSN – Scholarship Administrators Training Video.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awards must be encumbered in KSN.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6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515600" cy="4032504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Encumbering in mass (award amount and award period is the same)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Needing to split award between Fall and Spring unequally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Locating your appropriate opportunity when not presented in the search bar.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students may not be in the pool: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may not qualify.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admit students driven by opportunity dates. 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Opportunities closed on May 31 and a student is admitted after this date – they will need to be force-applied into the current opportunity.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(FAFSA=No, Financial need statement=No).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major change,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0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 Tips and Tricks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515600" cy="121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and Opportunity Details Tab (Find Information section)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 are uploaded in KSN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are criteria in the MOU that can’t be built as a qualification i.e. protected class.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MOU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55678C-6C78-8FA2-092B-02C3FF75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8044453" cy="2235073"/>
          </a:xfrm>
          <a:prstGeom prst="rect">
            <a:avLst/>
          </a:prstGeom>
          <a:ln w="19050">
            <a:solidFill>
              <a:srgbClr val="4E2584"/>
            </a:solidFill>
          </a:ln>
        </p:spPr>
      </p:pic>
    </p:spTree>
    <p:extLst>
      <p:ext uri="{BB962C8B-B14F-4D97-AF65-F5344CB8AC3E}">
        <p14:creationId xmlns:p14="http://schemas.microsoft.com/office/powerpoint/2010/main" val="227320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4F28-C31D-6524-8CAF-AE33DE28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0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Post-Acceptance/Gratitude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926AA-2D06-7A58-EB53-B5BA03BA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10515600" cy="4876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Merge/Edit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Report (early November)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off mailings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scholarship administrators help?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students to complete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Autofill mention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hit submit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 to check each opportunity for relatable content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 can email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heatherd@ksufoundation.org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call (785) 775-2031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email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scholarships@found.ksu.edu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8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907023"/>
            <a:ext cx="4343400" cy="4343400"/>
          </a:xfrm>
          <a:ln w="12700">
            <a:solidFill>
              <a:srgbClr val="4E258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KSUF Staff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KSN@ksufoundation.org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group: Anani, Katy and, Pam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on: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MOUs/Qualifications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balances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2FD80D-7862-4DED-DDF3-B02472B4BABF}"/>
              </a:ext>
            </a:extLst>
          </p:cNvPr>
          <p:cNvSpPr txBox="1">
            <a:spLocks/>
          </p:cNvSpPr>
          <p:nvPr/>
        </p:nvSpPr>
        <p:spPr>
          <a:xfrm>
            <a:off x="1295400" y="1938041"/>
            <a:ext cx="4343400" cy="4342862"/>
          </a:xfrm>
          <a:prstGeom prst="rect">
            <a:avLst/>
          </a:prstGeom>
          <a:ln w="19050">
            <a:solidFill>
              <a:srgbClr val="4E258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 Staff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 Richter: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trichte@ksu.edu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 Shewmaker: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kshewmaker@ksu.edu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on: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KSN/KSIS related questions including training. 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SFA and KSUF will continue to collaborate. </a:t>
            </a:r>
          </a:p>
        </p:txBody>
      </p:sp>
    </p:spTree>
    <p:extLst>
      <p:ext uri="{BB962C8B-B14F-4D97-AF65-F5344CB8AC3E}">
        <p14:creationId xmlns:p14="http://schemas.microsoft.com/office/powerpoint/2010/main" val="259040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353800" cy="5029200"/>
          </a:xfrm>
        </p:spPr>
        <p:txBody>
          <a:bodyPr>
            <a:normAutofit lnSpcReduction="10000"/>
          </a:bodyPr>
          <a:lstStyle/>
          <a:p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SFA’s website regarding KSN: </a:t>
            </a:r>
          </a:p>
          <a:p>
            <a:pPr marL="227013" indent="0">
              <a:buNone/>
            </a:pP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https://www.k-state.edu/sfa/scholarships-aid/scholarships/ksn/</a:t>
            </a: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7013" indent="0"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Administrator Training videos including Awarding Upload process</a:t>
            </a:r>
          </a:p>
          <a:p>
            <a:pPr marL="0" indent="227013">
              <a:buNone/>
            </a:pPr>
            <a:r>
              <a:rPr lang="en-US" sz="175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https://www.youtube.com/playlist?list=PL2iHWZCTCJzFOwmW9yzD1Bw4RrHiORhL9</a:t>
            </a:r>
            <a:endParaRPr lang="en-US" sz="175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227013"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KSN materials can be found at:</a:t>
            </a:r>
          </a:p>
          <a:p>
            <a:pPr marL="0" indent="0">
              <a:buNone/>
            </a:pP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SFA: </a:t>
            </a:r>
            <a:r>
              <a:rPr lang="en-US" sz="17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https://www.k-state.edu/sfa/internal/scholarship-upload/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KSUF:  </a:t>
            </a: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https://ksufoundation.org/accounting-forms/</a:t>
            </a: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Scroll down to the “K-State Scholarship Network (KSN)” section.</a:t>
            </a:r>
          </a:p>
          <a:p>
            <a:pPr marL="227013" indent="0"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 Administrator instructions (PDF):  </a:t>
            </a:r>
          </a:p>
          <a:p>
            <a:pPr marL="227013" indent="-57150">
              <a:buNone/>
            </a:pP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KSN-Scholarship-Administrators-Instructions.pdf (ksufoundation.org)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powerpoint will be available post training.</a:t>
            </a:r>
          </a:p>
          <a:p>
            <a:pPr marL="227013" indent="-5715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5715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5715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99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46A0-1135-2ED4-B4A5-74A15838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F33D-6318-4E86-7B47-D7624FDA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EE5C-DF65-1D43-B4FC-15D3D082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"/>
            <a:ext cx="12192000" cy="4656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Office of Student Financial Assistance</a:t>
            </a:r>
          </a:p>
          <a:p>
            <a:pPr algn="ctr">
              <a:buNone/>
            </a:pP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Kris Shewmaker,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Associate Director for Scholarships</a:t>
            </a:r>
          </a:p>
          <a:p>
            <a:pPr algn="ctr"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Taylor Richter,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K-State Scholarship Network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2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EE5C-DF65-1D43-B4FC-15D3D082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3400"/>
            <a:ext cx="12192000" cy="4656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KSU Foundation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Christy Scott,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Associate Vice President of Compliance Services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Pam Collins,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Director of Compliance Services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Anani Eble,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Donor Compliance Manager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Katy Walradt,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Fund Utilization Manager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Tony Webb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 Donor Compliance Specialist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Natalee Jacobson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 Donor Compliance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33361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03" y="1614179"/>
            <a:ext cx="8458200" cy="435133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Expendable funds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invested in endowment pool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Monies available for spending immediately </a:t>
            </a: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Endowed funds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July 1, 2023, Minimum contribution of $50,000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Principal/corpus invested in endowment pool for perpetuity (cannot be invaded)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(amount approved annually) of market value distributed for use by campus quarterly</a:t>
            </a: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Term-endowed funds</a:t>
            </a:r>
          </a:p>
          <a:p>
            <a:pPr marL="742950" lvl="2" indent="-3429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Principal/corpus invested in endowment pool</a:t>
            </a:r>
          </a:p>
          <a:p>
            <a:pPr marL="742950" lvl="2" indent="-3429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can be invaded</a:t>
            </a:r>
          </a:p>
          <a:p>
            <a:pPr marL="742950" lvl="2" indent="-3429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(determined by donor) or designated amount of market value distributed for use by campus quarterly</a:t>
            </a:r>
          </a:p>
        </p:txBody>
      </p:sp>
    </p:spTree>
    <p:extLst>
      <p:ext uri="{BB962C8B-B14F-4D97-AF65-F5344CB8AC3E}">
        <p14:creationId xmlns:p14="http://schemas.microsoft.com/office/powerpoint/2010/main" val="87332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B30C-4929-FA46-A4E9-3BCFF4D5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BC41-CA38-C84C-A528-38690B1F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515600" cy="40325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binding agreement that documents donor intent for a fund.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 and their supplemental documents, contain the information needed to: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donor intent for awarding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build Qualifications in KSN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generates the opportunity’s applicant pool</a:t>
            </a: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Preferences:</a:t>
            </a:r>
          </a:p>
          <a:p>
            <a:pPr marL="68580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Donor’s expectation that preferences are honored</a:t>
            </a:r>
          </a:p>
          <a:p>
            <a:pPr marL="68580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easily met, we build as a requirement (i.e., KS resident)</a:t>
            </a:r>
          </a:p>
          <a:p>
            <a:pPr marL="68580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 are no students who meet the preference, then fund can be awarded based on requirements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B084-DA1F-4CF8-A7AF-72FEBEE1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6600"/>
            <a:ext cx="10515600" cy="1244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Projection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DE1D-63A5-8771-7D7D-8435B834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363200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March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Donors have until March 1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contribute to the expendable balance of their fund for Fall 24/Spring 25 awarding.</a:t>
            </a:r>
          </a:p>
          <a:p>
            <a:pPr marL="5715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Accounting:</a:t>
            </a:r>
          </a:p>
          <a:p>
            <a:pPr marL="568325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Finalizes March distributions (for endowed funds), receipts gifts through March, and adds the March earnings to a calculated income balance.</a:t>
            </a:r>
          </a:p>
          <a:p>
            <a:pPr marL="568325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Compliance:</a:t>
            </a:r>
          </a:p>
          <a:p>
            <a:pPr marL="574675" lvl="1" indent="-29210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balances and prepares projection numbers. </a:t>
            </a:r>
          </a:p>
          <a:p>
            <a:pPr marL="574675" lvl="1" indent="-29210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out projection numbers by: College, Department and/Unit and sent spreadsheets by email (mid-March).</a:t>
            </a:r>
          </a:p>
          <a:p>
            <a:pPr marL="574675" lvl="1" indent="-29210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 balance information in KSN (K-State Scholarship Network).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B319-753F-8DE8-A0E3-CED9147B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1138686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Amounts - Endowed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504D-F049-B516-3819-9D4C19D7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12" y="1600199"/>
            <a:ext cx="11138687" cy="144780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Projections for </a:t>
            </a:r>
            <a:r>
              <a:rPr lang="en-US" sz="17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endowed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funds include 4 quarters of earnings: June 2023, September 2023, December 2023 and March 2024.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base your budget by running a report from FIN, there may be a risk of overspending these accounts.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aware that any spending that happens in Spring 24 or Summer 24 after proje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ctions have been calculated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reduce the budget available for AY 24-25. </a:t>
            </a:r>
          </a:p>
          <a:p>
            <a:pPr>
              <a:spcBef>
                <a:spcPts val="0"/>
              </a:spcBef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C7B3E-AD87-0D4B-7BD5-5CFE3C85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98520"/>
            <a:ext cx="10076242" cy="29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B084-DA1F-4CF8-A7AF-72FEBEE1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6600"/>
            <a:ext cx="10515600" cy="1244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Projection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DE1D-63A5-8771-7D7D-8435B834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363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Spreadsheets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Funds coded as Scholarships or Awards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 funds are NOT included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Compliance have requested awarding budgets for Excellence funds to include in KSN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spreadsheets are not updated as spending occurs</a:t>
            </a:r>
          </a:p>
          <a:p>
            <a:pPr>
              <a:buNone/>
            </a:pP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(Foundation Information Network)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Caution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in KSN represents your BUDGET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39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B084-DA1F-4CF8-A7AF-72FEBEE1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244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Awarding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DE1D-63A5-8771-7D7D-8435B834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363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selections between March-August based on: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 amount and # of recipient guidelines in projections &amp; KSN (1 recipient will receive $2,000 annually)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Criteria, per MOU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Balances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 intent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single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factor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choosing recipients of Foundation funds.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feel awarding guidelines are unawardable, please reach out to KSUF Compliance staff: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KSN@ksufoundation.org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6208676"/>
      </p:ext>
    </p:extLst>
  </p:cSld>
  <p:clrMapOvr>
    <a:masterClrMapping/>
  </p:clrMapOvr>
</p:sld>
</file>

<file path=ppt/theme/theme1.xml><?xml version="1.0" encoding="utf-8"?>
<a:theme xmlns:a="http://schemas.openxmlformats.org/drawingml/2006/main" name="KSUF title slid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AA427F3E-2D01-CB48-ADBA-4A1E6CC0CCE9}"/>
    </a:ext>
  </a:extLst>
</a:theme>
</file>

<file path=ppt/theme/theme2.xml><?xml version="1.0" encoding="utf-8"?>
<a:theme xmlns:a="http://schemas.openxmlformats.org/drawingml/2006/main" name="KSUF text slid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3BFB43AE-E65F-0849-9DF3-DA9694441EFA}"/>
    </a:ext>
  </a:extLst>
</a:theme>
</file>

<file path=ppt/theme/theme3.xml><?xml version="1.0" encoding="utf-8"?>
<a:theme xmlns:a="http://schemas.openxmlformats.org/drawingml/2006/main" name="KSUF text slide-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4B84CBB0-53D4-CD4A-8F92-F28F832890CF}"/>
    </a:ext>
  </a:extLst>
</a:theme>
</file>

<file path=ppt/theme/theme4.xml><?xml version="1.0" encoding="utf-8"?>
<a:theme xmlns:a="http://schemas.openxmlformats.org/drawingml/2006/main" name="KSUF text slide-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ED098321-4DE8-B84A-8B79-B9F3DF13FA29}"/>
    </a:ext>
  </a:extLst>
</a:theme>
</file>

<file path=ppt/theme/theme5.xml><?xml version="1.0" encoding="utf-8"?>
<a:theme xmlns:a="http://schemas.openxmlformats.org/drawingml/2006/main" name="KSUF title slide-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F07A0553-37E4-8F4C-83B1-DE184343F625}"/>
    </a:ext>
  </a:extLst>
</a:theme>
</file>

<file path=ppt/theme/theme6.xml><?xml version="1.0" encoding="utf-8"?>
<a:theme xmlns:a="http://schemas.openxmlformats.org/drawingml/2006/main" name="KSUF text slide-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D417CB2D-D60B-0046-94C5-964975DEE8B1}"/>
    </a:ext>
  </a:extLst>
</a:theme>
</file>

<file path=ppt/theme/theme7.xml><?xml version="1.0" encoding="utf-8"?>
<a:theme xmlns:a="http://schemas.openxmlformats.org/drawingml/2006/main" name="1_KSUF text slide-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DFF16E9A-540A-3743-90AE-F15583C8DE3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KSUF PPT template-wide-7pg</Template>
  <TotalTime>1653</TotalTime>
  <Words>1261</Words>
  <Application>Microsoft Office PowerPoint</Application>
  <PresentationFormat>Widescreen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Courier New</vt:lpstr>
      <vt:lpstr>Times New Roman</vt:lpstr>
      <vt:lpstr>KSUF title slide-1</vt:lpstr>
      <vt:lpstr>KSUF text slide-1</vt:lpstr>
      <vt:lpstr>KSUF text slide-2</vt:lpstr>
      <vt:lpstr>KSUF text slide-3</vt:lpstr>
      <vt:lpstr>KSUF title slide-2</vt:lpstr>
      <vt:lpstr>KSUF text slide-4</vt:lpstr>
      <vt:lpstr>1_KSUF text slide-4</vt:lpstr>
      <vt:lpstr> Scholarship Admin Training Academic Year 2024-2025</vt:lpstr>
      <vt:lpstr>PowerPoint Presentation</vt:lpstr>
      <vt:lpstr>PowerPoint Presentation</vt:lpstr>
      <vt:lpstr>Fund Types</vt:lpstr>
      <vt:lpstr>KSUF MOUs</vt:lpstr>
      <vt:lpstr>2024-2025 Projection Balances</vt:lpstr>
      <vt:lpstr>Projection Amounts - Endowed Funds</vt:lpstr>
      <vt:lpstr>2024-2025 Projection Balances</vt:lpstr>
      <vt:lpstr>2024-2025 Awarding</vt:lpstr>
      <vt:lpstr>Awarding Timeline 2024-2025</vt:lpstr>
      <vt:lpstr>Awarding in KSN</vt:lpstr>
      <vt:lpstr>Awarding upload process</vt:lpstr>
      <vt:lpstr>KSN Tips and Tricks</vt:lpstr>
      <vt:lpstr>KSN Tips and Tricks continued</vt:lpstr>
      <vt:lpstr>Post-Acceptance/Gratitude Statement</vt:lpstr>
      <vt:lpstr>Contacts</vt:lpstr>
      <vt:lpstr>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Admin Training Academic Year 2023-2024</dc:title>
  <dc:creator>Katy Walradt</dc:creator>
  <cp:lastModifiedBy>Anani Eble</cp:lastModifiedBy>
  <cp:revision>36</cp:revision>
  <cp:lastPrinted>2024-03-25T13:53:48Z</cp:lastPrinted>
  <dcterms:created xsi:type="dcterms:W3CDTF">2023-03-22T19:31:22Z</dcterms:created>
  <dcterms:modified xsi:type="dcterms:W3CDTF">2024-03-25T15:07:48Z</dcterms:modified>
</cp:coreProperties>
</file>